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80" d="100"/>
          <a:sy n="8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BE179F-CAB0-455F-ABE9-DD60047F718F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752599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Virginia Aguilar- Meza</a:t>
            </a:r>
            <a:endParaRPr lang="en-US" sz="6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146" name="Picture 2" descr="C:\Users\User\Downloads\006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3"/>
          <a:stretch/>
        </p:blipFill>
        <p:spPr bwMode="auto">
          <a:xfrm>
            <a:off x="3270662" y="2514600"/>
            <a:ext cx="2952750" cy="34837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0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38862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About Me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3657600" cy="36576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Born and raised in Lindsay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Come from a Hispanic decent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Raised with by a widowed mother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6 siblings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Introverted yet dedicated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C:\Users\User\Pictures\1041435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9" r="8135"/>
          <a:stretch/>
        </p:blipFill>
        <p:spPr bwMode="auto">
          <a:xfrm>
            <a:off x="6470560" y="3924300"/>
            <a:ext cx="229244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MexicoElementary.RobertGeorge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2" y="1530439"/>
            <a:ext cx="2438400" cy="16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stock-vector-cartoon-vector-illustration-of-a-large-family-with-many-children-huge-family-with-ten-kids-1656914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4" b="10010"/>
          <a:stretch/>
        </p:blipFill>
        <p:spPr bwMode="auto">
          <a:xfrm>
            <a:off x="91257" y="3895323"/>
            <a:ext cx="2478110" cy="16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Scared-turtle.gif-c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High School Experience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851" y="1351984"/>
            <a:ext cx="4114800" cy="312420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Clubs: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REAP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CSF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National Spanish Honors Society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FBLA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Anime Club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Sports: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Track and Field (sophomore &amp; junior year)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Cross Country (junior &amp; senior year)</a:t>
            </a:r>
          </a:p>
          <a:p>
            <a:pPr marL="0" indent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C:\Users\User\Downloads\IMG_20160122_110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45" y="1142999"/>
            <a:ext cx="3276600" cy="27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FBLAColorLogo_002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94" y="4230708"/>
            <a:ext cx="1874660" cy="16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download (10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3"/>
          <a:stretch/>
        </p:blipFill>
        <p:spPr bwMode="auto">
          <a:xfrm>
            <a:off x="7304713" y="5257235"/>
            <a:ext cx="1834640" cy="13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Pictures\Spanish-National-Honor-Society-400x4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51" y="5068380"/>
            <a:ext cx="1581459" cy="15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Pictures\logo-136c1_all_lar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0701"/>
            <a:ext cx="1867045" cy="18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Pictures\299708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45" y="4572000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2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Job Shadow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848" y="1650262"/>
            <a:ext cx="4114800" cy="4525963"/>
          </a:xfrm>
          <a:ln>
            <a:noFill/>
          </a:ln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Local Physician’s Assistant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Same job description and journey as a PNP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Realized the job suited me perfectly because I love helping others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8" y="3962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396339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Pictures\pediatrician and chi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3048000" cy="202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8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Pathway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981200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Foreign Language (Spanish)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Most Americans speak Spanish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 algn="ctr"/>
            <a:r>
              <a:rPr lang="en-US" b="1" dirty="0" smtClean="0">
                <a:solidFill>
                  <a:schemeClr val="tx1"/>
                </a:solidFill>
              </a:rPr>
              <a:t>Translator</a:t>
            </a:r>
          </a:p>
          <a:p>
            <a:pPr lvl="1" algn="ctr"/>
            <a:r>
              <a:rPr lang="en-US" b="1" dirty="0" smtClean="0">
                <a:solidFill>
                  <a:schemeClr val="tx1"/>
                </a:solidFill>
              </a:rPr>
              <a:t>Help others communicate </a:t>
            </a:r>
          </a:p>
          <a:p>
            <a:pPr lvl="1" algn="ctr"/>
            <a:r>
              <a:rPr lang="en-US" b="1" dirty="0" smtClean="0">
                <a:solidFill>
                  <a:schemeClr val="tx1"/>
                </a:solidFill>
              </a:rPr>
              <a:t>Everyone receives help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User\Pictures\ho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7515"/>
            <a:ext cx="2152650" cy="18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Pictures\Hispanic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886200"/>
            <a:ext cx="40862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1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Post-High School Plans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CSU Stanislaus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Major: Pre-nursing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ACCEPTED!!!!!!!!!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Reasons: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Local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More affordable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Large acceptance rate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Small class sizes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95% passing rate in NCLEX-RN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First generation to go to college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Short term goals: Bachelor’s in Science of Nursing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Long term goals: Become a certified Pediatric </a:t>
            </a:r>
            <a:r>
              <a:rPr lang="en-US" b="1" dirty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chemeClr val="tx1"/>
                </a:solidFill>
              </a:rPr>
              <a:t>urse Practitioner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C:\Users\User\Pictures\CSU_Stanislaus_S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7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Leaving LHS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Nostalgic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LHS made me more confident in myself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Thought I had no chance for </a:t>
            </a:r>
            <a:r>
              <a:rPr lang="en-US" b="1" dirty="0" smtClean="0">
                <a:solidFill>
                  <a:schemeClr val="tx1"/>
                </a:solidFill>
              </a:rPr>
              <a:t>college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Helped me discover my flaws, yet who I wanted to be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PBS system taught me that no matter I can achieve in what ever I wanted as long as I work hard for it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Pictures\foto-charlie-brown-y-sno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05" y="4016257"/>
            <a:ext cx="2438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ae034e6264c20ed37a2a07fbd1e5f9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55797"/>
            <a:ext cx="2149720" cy="2149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Lindsay_Cardinal_Master_without_ty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52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3731</TotalTime>
  <Words>204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Executive</vt:lpstr>
      <vt:lpstr>Virginia Aguilar- Meza</vt:lpstr>
      <vt:lpstr>About Me</vt:lpstr>
      <vt:lpstr>High School Experience</vt:lpstr>
      <vt:lpstr>Job Shadow</vt:lpstr>
      <vt:lpstr>Pathway</vt:lpstr>
      <vt:lpstr>Post-High School Plans</vt:lpstr>
      <vt:lpstr>Leaving LHS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</dc:title>
  <dc:creator>Amalia Lopez</dc:creator>
  <cp:lastModifiedBy>Vickie Aguilar</cp:lastModifiedBy>
  <cp:revision>17</cp:revision>
  <dcterms:created xsi:type="dcterms:W3CDTF">2014-12-02T16:09:59Z</dcterms:created>
  <dcterms:modified xsi:type="dcterms:W3CDTF">2016-01-24T01:43:50Z</dcterms:modified>
</cp:coreProperties>
</file>